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0" r:id="rId4"/>
    <p:sldId id="261" r:id="rId5"/>
    <p:sldId id="264" r:id="rId6"/>
    <p:sldId id="257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C9FF"/>
    <a:srgbClr val="FFAFAF"/>
    <a:srgbClr val="CCE9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3" d="100"/>
          <a:sy n="73" d="100"/>
        </p:scale>
        <p:origin x="9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598DB4-AE33-465C-BE56-177E032F6491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4" name="Espace réservé de l'image de diapositiv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37F71-BBBE-4CCF-82C3-AF5F56D2FF52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4537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01284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D2EAAD-36F2-D646-C830-1D0129E7B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05C94C46-FBF8-8498-88BE-6A9D365647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8A13454-B53F-9AD2-58ED-55C2FC618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9D0C6CE-9229-63A1-14FD-F76C85D6D1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14127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43B926-F45D-50FF-FC67-723A962E7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BEA50358-CAC3-BAC2-18DB-38D66FBCA1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FB3F59F-EE75-3CA4-A213-2CA97869F0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8CE287-2026-74E6-ED62-04F0A1176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07823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E3055D-037D-070B-C438-E4BBEB041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708A90B-4901-9C3F-E3E3-212BF3DCD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A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DDC045-6580-E2FD-2144-3906754AB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4F96C22-5D88-C23D-B57B-89BEC60A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031B7A-A3E4-9ABE-3B11-D7E7EB090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05402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4CE9DF-D718-AA45-3A98-6E1E122A8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21E8908-05E5-0897-9BF2-BE07848F5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83A0F3-CF41-9AAC-A45E-9D660942B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36232E-6F92-9F88-B132-4546CF3F1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EAE67C-5EDC-24BE-CC5F-93AFCE80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533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EDA9569-9B34-F2C8-737A-73BBF64D8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8EBE856-29C7-45E0-C2BA-52A41F16A5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C1197B-E1BA-85B4-25F2-C268228A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2200900-8549-8664-886C-6E689F23C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C5F346-C206-FB7E-23CF-CEF6CA1C3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00462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C2F38D-9BFC-182D-3487-EF1355141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196308-6D2D-734C-F67B-BDC1798D9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2121D7-9550-FF4E-A7F2-6CDF95558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97C0F6-8BC1-7BCD-B94E-8313331FF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78F954-2D19-59A1-C30C-62112DBB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65994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6B021D-CD32-176F-4CFB-7853F7D95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343DC7-11D0-48CC-859B-B87F22F27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0BDD9AB-BCB2-D17B-5C51-CC0CAF949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8D9EBB-6A62-C0F5-F460-34B38B18E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140511-C633-FBE8-DD6E-825A6407B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19772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59DE02-7D44-B613-8080-9D0D11162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D1CA7F-4320-EC9B-70E9-1CA72C2EF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BCD1D8-05D8-1178-D4DA-D51670387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A082C6-7D96-D47A-690A-0C4057AE6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1CD957A-C7F2-DB4E-2DC4-E10594382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2104D3-C897-A411-B417-04A4CD51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97945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10B7D1-7AAD-151F-52AC-7931C9C11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4034B59-F226-620C-C0EB-D241247B0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40CF1C3-A627-11EC-4E94-114C37DCE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47EE0F-ADCE-9CF4-D1D0-930A0370F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D0DF487-8424-1DF5-B0F5-A304579D99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16DF6ED-7B29-7EC6-607D-7DB99C1F2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D093A0E-6CB6-1202-C2D6-37BEB39B3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D7A68FB-F16B-B54D-EE01-D0A3C3AD1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905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27C058-286E-412D-564B-B1F024898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9F35E32-7450-3AEC-4225-12E41A696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DF10312-F465-7F50-1CCC-404667F50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CDDF38-5170-9323-9CE3-869C4A5A6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74381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A4793BF-945A-14A0-B05C-1CBF8D5A2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99085EB-42EB-70D8-FDAF-5BD5386A8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58F20CE-4AE9-DE10-7C72-2D113D258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16620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2E6F9B-A7F7-1049-CD14-D7E5808B1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0B70B1-4458-7F10-20E4-CE20A2279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9181A1B-FB18-8BE3-4BC2-18B9585F92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3DD3A58-1CF3-4CB6-14AF-B6AA66E4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CD53D22-837C-2B22-9B9A-E5906917C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A14B210-9F89-3E4A-46BC-8040F38D1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76218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CBE538-9D8C-0246-0E80-747E088C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523A4FC-7D41-1802-3338-75E1B4521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46ABF77-3972-EACD-03B7-5B9CCDE85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5E72290-09E9-7518-56E5-9FB77EB4E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52A7DF2-92CB-7A76-66E8-6CF6A1AB5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6FFE08A-6B58-8864-08CD-DCC4631B1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55738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8996F90-66D4-7DC3-5E97-C659AD22D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DF16DC-D8E2-AC29-8535-9CF36DBE4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555FA7-3867-913B-A5F7-8450CBB9C4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BAFC23-4A81-2D29-3D26-C7198FB4F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01540A-0C12-E122-77E9-EEBE776D2E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3483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66894E-1F54-1855-0CF0-C4067E6C8B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 err="1"/>
              <a:t>BinHero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D21302C-7266-8D61-ED4E-8497687158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A" dirty="0"/>
              <a:t>(</a:t>
            </a:r>
            <a:r>
              <a:rPr lang="fr-CA" dirty="0" err="1"/>
              <a:t>FoodHero</a:t>
            </a:r>
            <a:r>
              <a:rPr lang="fr-CA" dirty="0"/>
              <a:t> for </a:t>
            </a:r>
            <a:r>
              <a:rPr lang="fr-CA" dirty="0" err="1"/>
              <a:t>BinStore</a:t>
            </a:r>
            <a:r>
              <a:rPr lang="fr-CA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14263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 55">
            <a:extLst>
              <a:ext uri="{FF2B5EF4-FFF2-40B4-BE49-F238E27FC236}">
                <a16:creationId xmlns:a16="http://schemas.microsoft.com/office/drawing/2014/main" id="{37D83107-133A-A28B-C356-FE1040771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506"/>
            <a:ext cx="12225844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E88C350-4155-49AE-1E71-301F690B9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4" y="50326"/>
            <a:ext cx="5160580" cy="103587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r>
              <a:rPr lang="fr-CA" sz="4800" b="1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 Logique Fournisseur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22CC8C4F-DB14-C3BB-0972-704AB00B64F9}"/>
              </a:ext>
            </a:extLst>
          </p:cNvPr>
          <p:cNvSpPr/>
          <p:nvPr/>
        </p:nvSpPr>
        <p:spPr>
          <a:xfrm>
            <a:off x="41415" y="2554528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Container d’items retournées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8CBD421-46AF-9354-56CB-D5A2B567DA42}"/>
              </a:ext>
            </a:extLst>
          </p:cNvPr>
          <p:cNvSpPr/>
          <p:nvPr/>
        </p:nvSpPr>
        <p:spPr>
          <a:xfrm>
            <a:off x="6268091" y="182501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72AF7A9-5E37-8690-6544-A0FECEE19E89}"/>
              </a:ext>
            </a:extLst>
          </p:cNvPr>
          <p:cNvSpPr/>
          <p:nvPr/>
        </p:nvSpPr>
        <p:spPr>
          <a:xfrm>
            <a:off x="8167467" y="182499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66C31BA-5335-B500-AF1C-3B0575F0F876}"/>
              </a:ext>
            </a:extLst>
          </p:cNvPr>
          <p:cNvSpPr/>
          <p:nvPr/>
        </p:nvSpPr>
        <p:spPr>
          <a:xfrm>
            <a:off x="124940" y="6013159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Afficher l’item sur le site web</a:t>
            </a:r>
          </a:p>
        </p:txBody>
      </p: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B4BBA0DB-E1EC-8FAD-DFCE-D2C3D5C570E2}"/>
              </a:ext>
            </a:extLst>
          </p:cNvPr>
          <p:cNvCxnSpPr>
            <a:cxnSpLocks/>
          </p:cNvCxnSpPr>
          <p:nvPr/>
        </p:nvCxnSpPr>
        <p:spPr>
          <a:xfrm>
            <a:off x="4448274" y="2803655"/>
            <a:ext cx="257175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necteur droit avec flèche 66">
            <a:extLst>
              <a:ext uri="{FF2B5EF4-FFF2-40B4-BE49-F238E27FC236}">
                <a16:creationId xmlns:a16="http://schemas.microsoft.com/office/drawing/2014/main" id="{9BFC2A0E-2E99-4C26-7F28-5BA451DEE17A}"/>
              </a:ext>
            </a:extLst>
          </p:cNvPr>
          <p:cNvCxnSpPr>
            <a:cxnSpLocks/>
          </p:cNvCxnSpPr>
          <p:nvPr/>
        </p:nvCxnSpPr>
        <p:spPr>
          <a:xfrm>
            <a:off x="2371823" y="2803655"/>
            <a:ext cx="228601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836BDA65-0310-0078-C655-A137B9A3DF1A}"/>
              </a:ext>
            </a:extLst>
          </p:cNvPr>
          <p:cNvSpPr/>
          <p:nvPr/>
        </p:nvSpPr>
        <p:spPr>
          <a:xfrm>
            <a:off x="10066843" y="182499"/>
            <a:ext cx="2105023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Ajouter l’item à la base de données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B1562593-4AC6-23DD-EAF7-8C04027DE205}"/>
              </a:ext>
            </a:extLst>
          </p:cNvPr>
          <p:cNvSpPr/>
          <p:nvPr/>
        </p:nvSpPr>
        <p:spPr>
          <a:xfrm>
            <a:off x="6389157" y="4219887"/>
            <a:ext cx="1749555" cy="441293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Vendre l’item</a:t>
            </a:r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4844AC5F-984C-19A6-5F38-0698AFB64214}"/>
              </a:ext>
            </a:extLst>
          </p:cNvPr>
          <p:cNvSpPr/>
          <p:nvPr/>
        </p:nvSpPr>
        <p:spPr>
          <a:xfrm>
            <a:off x="6268091" y="5615287"/>
            <a:ext cx="2105023" cy="1169397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Enregistrer la valeur de vente dans la base de données</a:t>
            </a:r>
          </a:p>
        </p:txBody>
      </p:sp>
    </p:spTree>
    <p:extLst>
      <p:ext uri="{BB962C8B-B14F-4D97-AF65-F5344CB8AC3E}">
        <p14:creationId xmlns:p14="http://schemas.microsoft.com/office/powerpoint/2010/main" val="1256475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FF834-7027-68A6-D6DB-AFC34F7D2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 47">
            <a:extLst>
              <a:ext uri="{FF2B5EF4-FFF2-40B4-BE49-F238E27FC236}">
                <a16:creationId xmlns:a16="http://schemas.microsoft.com/office/drawing/2014/main" id="{397E0B4E-DC02-24EC-CD9F-C9056178C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28"/>
            <a:ext cx="12144550" cy="6855372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2F10B91-AF55-3077-E48B-6F3388CE4889}"/>
              </a:ext>
            </a:extLst>
          </p:cNvPr>
          <p:cNvSpPr/>
          <p:nvPr/>
        </p:nvSpPr>
        <p:spPr>
          <a:xfrm>
            <a:off x="101179" y="5709628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Container d’items retournées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17B526F-1C0E-F950-FFCC-A0C76EE6AB69}"/>
              </a:ext>
            </a:extLst>
          </p:cNvPr>
          <p:cNvSpPr/>
          <p:nvPr/>
        </p:nvSpPr>
        <p:spPr>
          <a:xfrm>
            <a:off x="2586313" y="5709628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Scan de chaque item avec caméra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6C405699-C628-BE1E-6B5E-11ED5085F4FE}"/>
              </a:ext>
            </a:extLst>
          </p:cNvPr>
          <p:cNvSpPr/>
          <p:nvPr/>
        </p:nvSpPr>
        <p:spPr>
          <a:xfrm>
            <a:off x="5148350" y="5709628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708F7C24-31CF-B96B-8FF3-F7BF7D51AB26}"/>
              </a:ext>
            </a:extLst>
          </p:cNvPr>
          <p:cNvSpPr/>
          <p:nvPr/>
        </p:nvSpPr>
        <p:spPr>
          <a:xfrm>
            <a:off x="7388700" y="5709628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Afficher l’item sur le site web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DC3F03BC-AADF-62DF-DC4C-71F78BF624A6}"/>
              </a:ext>
            </a:extLst>
          </p:cNvPr>
          <p:cNvSpPr/>
          <p:nvPr/>
        </p:nvSpPr>
        <p:spPr>
          <a:xfrm>
            <a:off x="10108023" y="5761713"/>
            <a:ext cx="1982798" cy="66735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Vendre l’item dynamiquement</a:t>
            </a:r>
          </a:p>
        </p:txBody>
      </p:sp>
      <p:sp>
        <p:nvSpPr>
          <p:cNvPr id="53" name="Rectangle : coins arrondis 52">
            <a:extLst>
              <a:ext uri="{FF2B5EF4-FFF2-40B4-BE49-F238E27FC236}">
                <a16:creationId xmlns:a16="http://schemas.microsoft.com/office/drawing/2014/main" id="{1292FFA4-5971-CCD4-5454-77A59EEB3E60}"/>
              </a:ext>
            </a:extLst>
          </p:cNvPr>
          <p:cNvSpPr/>
          <p:nvPr/>
        </p:nvSpPr>
        <p:spPr>
          <a:xfrm>
            <a:off x="195213" y="275838"/>
            <a:ext cx="4387297" cy="779062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>
                <a:solidFill>
                  <a:schemeClr val="bg1"/>
                </a:solidFill>
              </a:rPr>
              <a:t>Logique Utilisateur</a:t>
            </a:r>
          </a:p>
        </p:txBody>
      </p:sp>
    </p:spTree>
    <p:extLst>
      <p:ext uri="{BB962C8B-B14F-4D97-AF65-F5344CB8AC3E}">
        <p14:creationId xmlns:p14="http://schemas.microsoft.com/office/powerpoint/2010/main" val="2964042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92A28-A98F-C67C-0E02-1FDA903C5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26">
            <a:extLst>
              <a:ext uri="{FF2B5EF4-FFF2-40B4-BE49-F238E27FC236}">
                <a16:creationId xmlns:a16="http://schemas.microsoft.com/office/drawing/2014/main" id="{B2AF98B1-4283-3281-822C-E56787B125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E0D2674-437D-B8AC-7C39-D3181D05584C}"/>
              </a:ext>
            </a:extLst>
          </p:cNvPr>
          <p:cNvSpPr/>
          <p:nvPr/>
        </p:nvSpPr>
        <p:spPr>
          <a:xfrm>
            <a:off x="251072" y="5771339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Télécharger app/</a:t>
            </a:r>
          </a:p>
          <a:p>
            <a:pPr algn="ctr"/>
            <a:r>
              <a:rPr lang="fr-CA" dirty="0"/>
              <a:t>Aller sur site web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7FD0C82-CE2D-6AED-74AB-D2AC16E0753B}"/>
              </a:ext>
            </a:extLst>
          </p:cNvPr>
          <p:cNvSpPr/>
          <p:nvPr/>
        </p:nvSpPr>
        <p:spPr>
          <a:xfrm>
            <a:off x="4318470" y="5771339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Magasiner articles en liquidation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92C99350-06EC-DDE8-BBEC-57FD0992A2BA}"/>
              </a:ext>
            </a:extLst>
          </p:cNvPr>
          <p:cNvSpPr/>
          <p:nvPr/>
        </p:nvSpPr>
        <p:spPr>
          <a:xfrm>
            <a:off x="8416078" y="5771339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Aller chercher la commande 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5D289D23-1253-6D87-174F-1460094B501A}"/>
              </a:ext>
            </a:extLst>
          </p:cNvPr>
          <p:cNvSpPr/>
          <p:nvPr/>
        </p:nvSpPr>
        <p:spPr>
          <a:xfrm>
            <a:off x="122390" y="127777"/>
            <a:ext cx="3392970" cy="63449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600" dirty="0">
                <a:solidFill>
                  <a:schemeClr val="bg1"/>
                </a:solidFill>
              </a:rPr>
              <a:t>Logique Client</a:t>
            </a:r>
          </a:p>
        </p:txBody>
      </p:sp>
    </p:spTree>
    <p:extLst>
      <p:ext uri="{BB962C8B-B14F-4D97-AF65-F5344CB8AC3E}">
        <p14:creationId xmlns:p14="http://schemas.microsoft.com/office/powerpoint/2010/main" val="3978431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A81EFD-93A5-B946-D922-D33B89188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B256AB28-2EC6-5043-7AAD-469DF5CFC688}"/>
              </a:ext>
            </a:extLst>
          </p:cNvPr>
          <p:cNvSpPr/>
          <p:nvPr/>
        </p:nvSpPr>
        <p:spPr>
          <a:xfrm>
            <a:off x="0" y="4635062"/>
            <a:ext cx="12192000" cy="2241021"/>
          </a:xfrm>
          <a:prstGeom prst="roundRect">
            <a:avLst/>
          </a:prstGeom>
          <a:solidFill>
            <a:srgbClr val="81C9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0216F9DE-A59C-9DDA-831C-8FD8053E16BB}"/>
              </a:ext>
            </a:extLst>
          </p:cNvPr>
          <p:cNvSpPr/>
          <p:nvPr/>
        </p:nvSpPr>
        <p:spPr>
          <a:xfrm>
            <a:off x="0" y="-14096"/>
            <a:ext cx="12192000" cy="3090862"/>
          </a:xfrm>
          <a:prstGeom prst="roundRect">
            <a:avLst/>
          </a:prstGeom>
          <a:solidFill>
            <a:srgbClr val="FFAFA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2D8AB951-C633-622A-4095-D42FEBEF9D1E}"/>
              </a:ext>
            </a:extLst>
          </p:cNvPr>
          <p:cNvSpPr/>
          <p:nvPr/>
        </p:nvSpPr>
        <p:spPr>
          <a:xfrm>
            <a:off x="0" y="2116027"/>
            <a:ext cx="12192000" cy="3212718"/>
          </a:xfrm>
          <a:prstGeom prst="roundRect">
            <a:avLst/>
          </a:prstGeom>
          <a:solidFill>
            <a:srgbClr val="CCE9A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50CA4F7-36FF-D96E-A47A-5E612AFD3F0C}"/>
              </a:ext>
            </a:extLst>
          </p:cNvPr>
          <p:cNvSpPr/>
          <p:nvPr/>
        </p:nvSpPr>
        <p:spPr>
          <a:xfrm>
            <a:off x="450768" y="5971036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Télécharger app/</a:t>
            </a:r>
          </a:p>
          <a:p>
            <a:pPr algn="ctr"/>
            <a:r>
              <a:rPr lang="fr-CA" dirty="0"/>
              <a:t>Aller sur site web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9320C67E-CB4A-9DC2-CD81-3AE02822FCDA}"/>
              </a:ext>
            </a:extLst>
          </p:cNvPr>
          <p:cNvSpPr/>
          <p:nvPr/>
        </p:nvSpPr>
        <p:spPr>
          <a:xfrm>
            <a:off x="7112434" y="5860825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Magasiner articles en liquidation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B92C98B-55E5-FB6D-55E3-D7CA00D49DD4}"/>
              </a:ext>
            </a:extLst>
          </p:cNvPr>
          <p:cNvSpPr/>
          <p:nvPr/>
        </p:nvSpPr>
        <p:spPr>
          <a:xfrm>
            <a:off x="9946778" y="5808346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Aller chercher la commande 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AAA133BE-9D2F-1099-D5AC-EE0DA61CB288}"/>
              </a:ext>
            </a:extLst>
          </p:cNvPr>
          <p:cNvSpPr/>
          <p:nvPr/>
        </p:nvSpPr>
        <p:spPr>
          <a:xfrm>
            <a:off x="101369" y="5078149"/>
            <a:ext cx="3392970" cy="63449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600" dirty="0">
                <a:solidFill>
                  <a:schemeClr val="bg1"/>
                </a:solidFill>
              </a:rPr>
              <a:t>Logique Client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E37322D1-E476-123C-D79D-2BCDBC5E1CEF}"/>
              </a:ext>
            </a:extLst>
          </p:cNvPr>
          <p:cNvSpPr/>
          <p:nvPr/>
        </p:nvSpPr>
        <p:spPr>
          <a:xfrm>
            <a:off x="268785" y="4033237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Container d’items retournées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C4DDE1F-278D-6BE8-600D-D15F09B60156}"/>
              </a:ext>
            </a:extLst>
          </p:cNvPr>
          <p:cNvSpPr/>
          <p:nvPr/>
        </p:nvSpPr>
        <p:spPr>
          <a:xfrm>
            <a:off x="4915823" y="4033237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264C58-8B65-07A2-D468-E176C88C22E6}"/>
              </a:ext>
            </a:extLst>
          </p:cNvPr>
          <p:cNvSpPr/>
          <p:nvPr/>
        </p:nvSpPr>
        <p:spPr>
          <a:xfrm>
            <a:off x="7092303" y="4033237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Afficher l’item sur le site web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EC15BC76-03A4-0709-B6A1-7F3B5E383D2F}"/>
              </a:ext>
            </a:extLst>
          </p:cNvPr>
          <p:cNvSpPr/>
          <p:nvPr/>
        </p:nvSpPr>
        <p:spPr>
          <a:xfrm>
            <a:off x="9879304" y="4085322"/>
            <a:ext cx="1982798" cy="66735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Vendre l’item dynamiquement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B003C8CF-B6B1-3201-03C5-FD7BB7410987}"/>
              </a:ext>
            </a:extLst>
          </p:cNvPr>
          <p:cNvSpPr/>
          <p:nvPr/>
        </p:nvSpPr>
        <p:spPr>
          <a:xfrm>
            <a:off x="101369" y="3076766"/>
            <a:ext cx="4387297" cy="779062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>
                <a:solidFill>
                  <a:schemeClr val="bg1"/>
                </a:solidFill>
              </a:rPr>
              <a:t>Logique Utilisateur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A030597-3379-2786-6CFD-EAE581BF9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4" y="50326"/>
            <a:ext cx="5160580" cy="771525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r>
              <a:rPr lang="fr-CA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 Logique Fournisseur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ED0D63D0-D3C5-86FF-55C4-5BEEA1D0AEAD}"/>
              </a:ext>
            </a:extLst>
          </p:cNvPr>
          <p:cNvSpPr/>
          <p:nvPr/>
        </p:nvSpPr>
        <p:spPr>
          <a:xfrm>
            <a:off x="101369" y="907793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Container d’items retournées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5C275EF2-928C-01F8-1AC3-F41382DF10D4}"/>
              </a:ext>
            </a:extLst>
          </p:cNvPr>
          <p:cNvSpPr/>
          <p:nvPr/>
        </p:nvSpPr>
        <p:spPr>
          <a:xfrm>
            <a:off x="2793337" y="4033237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 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D82CB1E3-A15C-D120-C0EB-46D4F4050042}"/>
              </a:ext>
            </a:extLst>
          </p:cNvPr>
          <p:cNvSpPr/>
          <p:nvPr/>
        </p:nvSpPr>
        <p:spPr>
          <a:xfrm>
            <a:off x="4915823" y="907793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Trouver valeur de l’item (n)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DAEE674-8057-2E75-814E-ED271C0C17AD}"/>
              </a:ext>
            </a:extLst>
          </p:cNvPr>
          <p:cNvSpPr/>
          <p:nvPr/>
        </p:nvSpPr>
        <p:spPr>
          <a:xfrm>
            <a:off x="7092303" y="907793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Afficher l’item sur le site web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795B5EA5-8FF2-7C47-6E23-229BA1220B48}"/>
              </a:ext>
            </a:extLst>
          </p:cNvPr>
          <p:cNvSpPr/>
          <p:nvPr/>
        </p:nvSpPr>
        <p:spPr>
          <a:xfrm>
            <a:off x="9880239" y="1798346"/>
            <a:ext cx="1981863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Ajouter l’item à la base de données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82BE39DC-F677-3A47-98DF-BA0990AB8EBE}"/>
              </a:ext>
            </a:extLst>
          </p:cNvPr>
          <p:cNvSpPr/>
          <p:nvPr/>
        </p:nvSpPr>
        <p:spPr>
          <a:xfrm>
            <a:off x="9995926" y="1072909"/>
            <a:ext cx="1749555" cy="441293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Vendre l’item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84486A2F-59CD-CEEB-EF37-8897F2D2878A}"/>
              </a:ext>
            </a:extLst>
          </p:cNvPr>
          <p:cNvSpPr/>
          <p:nvPr/>
        </p:nvSpPr>
        <p:spPr>
          <a:xfrm>
            <a:off x="9823618" y="2754518"/>
            <a:ext cx="2105023" cy="1169397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Enregistrer la valeur de vente dans la base de données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8C3FC4F8-79A3-D398-676F-50167D7D24FB}"/>
              </a:ext>
            </a:extLst>
          </p:cNvPr>
          <p:cNvSpPr/>
          <p:nvPr/>
        </p:nvSpPr>
        <p:spPr>
          <a:xfrm>
            <a:off x="2793337" y="907793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 </a:t>
            </a:r>
          </a:p>
        </p:txBody>
      </p:sp>
    </p:spTree>
    <p:extLst>
      <p:ext uri="{BB962C8B-B14F-4D97-AF65-F5344CB8AC3E}">
        <p14:creationId xmlns:p14="http://schemas.microsoft.com/office/powerpoint/2010/main" val="1454196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DF77B7-0646-4946-3CDB-932E707C6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87" y="112877"/>
            <a:ext cx="2209800" cy="864585"/>
          </a:xfrm>
        </p:spPr>
        <p:txBody>
          <a:bodyPr/>
          <a:lstStyle/>
          <a:p>
            <a:r>
              <a:rPr lang="fr-CA" dirty="0"/>
              <a:t>Site web</a:t>
            </a:r>
          </a:p>
        </p:txBody>
      </p:sp>
    </p:spTree>
    <p:extLst>
      <p:ext uri="{BB962C8B-B14F-4D97-AF65-F5344CB8AC3E}">
        <p14:creationId xmlns:p14="http://schemas.microsoft.com/office/powerpoint/2010/main" val="194065547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181</Words>
  <Application>Microsoft Office PowerPoint</Application>
  <PresentationFormat>Grand écran</PresentationFormat>
  <Paragraphs>44</Paragraphs>
  <Slides>6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Thème Office</vt:lpstr>
      <vt:lpstr>BinHero</vt:lpstr>
      <vt:lpstr> Logique Fournisseur</vt:lpstr>
      <vt:lpstr>Présentation PowerPoint</vt:lpstr>
      <vt:lpstr>Présentation PowerPoint</vt:lpstr>
      <vt:lpstr> Logique Fournisseur</vt:lpstr>
      <vt:lpstr>Site web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Sébastien Lajeunesse</dc:creator>
  <cp:lastModifiedBy>Sébastien Lajeunesse</cp:lastModifiedBy>
  <cp:revision>3</cp:revision>
  <dcterms:created xsi:type="dcterms:W3CDTF">2026-01-04T17:12:08Z</dcterms:created>
  <dcterms:modified xsi:type="dcterms:W3CDTF">2026-01-04T23:57:02Z</dcterms:modified>
</cp:coreProperties>
</file>

<file path=docProps/thumbnail.jpeg>
</file>